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93" r:id="rId3"/>
    <p:sldId id="994" r:id="rId4"/>
    <p:sldId id="998" r:id="rId5"/>
    <p:sldId id="99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I can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我能做某事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5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48398"/>
            <a:ext cx="3265170" cy="872490"/>
          </a:xfrm>
          <a:prstGeom prst="rect">
            <a:avLst/>
          </a:prstGeom>
        </p:spPr>
      </p:pic>
      <p:pic>
        <p:nvPicPr>
          <p:cNvPr id="4" name="aw86.jpg" descr="id:21474954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636912"/>
            <a:ext cx="3711978" cy="23042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231110" y="2407528"/>
            <a:ext cx="645443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can the robot do?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机器人能做什么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do you show your love to others?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你如何表达你对他人的喜爱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65627"/>
            <a:ext cx="11593288" cy="511256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061971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能，会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，是情态动词，后面跟动词原形，表示有能力做某事。例如：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sing.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我会唱歌。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表示不能做某事时，直接在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not,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后面还是跟动词原形。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54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965627"/>
            <a:ext cx="2917190" cy="753745"/>
          </a:xfrm>
          <a:prstGeom prst="rect">
            <a:avLst/>
          </a:prstGeom>
        </p:spPr>
      </p:pic>
      <p:pic>
        <p:nvPicPr>
          <p:cNvPr id="5" name="JG7.eps" descr="id:21474955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02918" y="1099834"/>
            <a:ext cx="6386195" cy="2830195"/>
          </a:xfrm>
          <a:prstGeom prst="rect">
            <a:avLst/>
          </a:prstGeom>
        </p:spPr>
      </p:pic>
      <p:pic>
        <p:nvPicPr>
          <p:cNvPr id="6" name="拓展.eps" descr="id:214749550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283287"/>
            <a:ext cx="99187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98451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判断下列句子与所给图片是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dance.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draw.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55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947422"/>
            <a:ext cx="2520280" cy="728329"/>
          </a:xfrm>
          <a:prstGeom prst="rect">
            <a:avLst/>
          </a:prstGeom>
        </p:spPr>
      </p:pic>
      <p:pic>
        <p:nvPicPr>
          <p:cNvPr id="5" name="e08.jpg" descr="id:21474955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51190" y="1747759"/>
            <a:ext cx="620395" cy="620395"/>
          </a:xfrm>
          <a:prstGeom prst="rect">
            <a:avLst/>
          </a:prstGeom>
        </p:spPr>
      </p:pic>
      <p:pic>
        <p:nvPicPr>
          <p:cNvPr id="6" name="e09.jpg" descr="id:21474955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751390" y="1747759"/>
            <a:ext cx="576580" cy="576580"/>
          </a:xfrm>
          <a:prstGeom prst="rect">
            <a:avLst/>
          </a:prstGeom>
        </p:spPr>
      </p:pic>
      <p:pic>
        <p:nvPicPr>
          <p:cNvPr id="7" name="cz122.jpg" descr="id:21474955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80696" y="2341075"/>
            <a:ext cx="576064" cy="576064"/>
          </a:xfrm>
          <a:prstGeom prst="rect">
            <a:avLst/>
          </a:prstGeom>
        </p:spPr>
      </p:pic>
      <p:pic>
        <p:nvPicPr>
          <p:cNvPr id="8" name="cz122.jpg" descr="id:214749555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94427" y="4299908"/>
            <a:ext cx="544195" cy="544195"/>
          </a:xfrm>
          <a:prstGeom prst="rect">
            <a:avLst/>
          </a:prstGeom>
        </p:spPr>
      </p:pic>
      <p:pic>
        <p:nvPicPr>
          <p:cNvPr id="9" name="cz139.jpg" descr="id:214749554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183594" y="2292531"/>
            <a:ext cx="1183420" cy="1183420"/>
          </a:xfrm>
          <a:prstGeom prst="rect">
            <a:avLst/>
          </a:prstGeom>
        </p:spPr>
      </p:pic>
      <p:pic>
        <p:nvPicPr>
          <p:cNvPr id="10" name="cz139a.jpg" descr="id:2147495557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2926854" y="4142168"/>
            <a:ext cx="1224136" cy="120599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566" y="2293033"/>
            <a:ext cx="650489" cy="6773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3932" y="4196031"/>
            <a:ext cx="623609" cy="704249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467177"/>
            <a:ext cx="1163900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图片表示厨师做饭，与句意不相符，所以是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558" y="5402164"/>
            <a:ext cx="11521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spcAft>
                <a:spcPts val="0"/>
              </a:spcAf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我会画画</a:t>
            </a:r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，图片表示女孩画画的场景，与句意相符，所以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19742" y="3619967"/>
            <a:ext cx="488723" cy="50891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0630" y="5924223"/>
            <a:ext cx="468526" cy="5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9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4140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dance.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sing.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cz140.jpg" descr="id:2147495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2844162"/>
            <a:ext cx="6572250" cy="14706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94045" y="32042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039422" y="32570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根据图意可知，对话意为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我会唱歌。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36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171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342</cp:revision>
  <dcterms:created xsi:type="dcterms:W3CDTF">2020-11-06T05:24:00Z</dcterms:created>
  <dcterms:modified xsi:type="dcterms:W3CDTF">2025-05-27T15:08:22Z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